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8194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ПСИХОЛОГИЧЕСКОЕ СОСТОЯНИЕ ВЫПУСКНИКА В ПЕРИОД ПРОХОЖДЕНИЯ ГИА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643446"/>
            <a:ext cx="7772400" cy="50006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Педагог-психолог Манькова Валентина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357190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Создать комфортные условия для</a:t>
            </a:r>
            <a:br>
              <a:rPr lang="ru-RU" sz="2400" dirty="0" smtClean="0"/>
            </a:br>
            <a:r>
              <a:rPr lang="ru-RU" sz="2400" dirty="0" smtClean="0"/>
              <a:t> подготовки;</a:t>
            </a:r>
          </a:p>
          <a:p>
            <a:r>
              <a:rPr lang="ru-RU" sz="2400" dirty="0" smtClean="0"/>
              <a:t>Поощрение;</a:t>
            </a:r>
          </a:p>
          <a:p>
            <a:r>
              <a:rPr lang="ru-RU" sz="2400" dirty="0" smtClean="0"/>
              <a:t>Спокойствие;</a:t>
            </a:r>
          </a:p>
          <a:p>
            <a:r>
              <a:rPr lang="ru-RU" sz="2400" dirty="0" smtClean="0"/>
              <a:t>Поддержка.</a:t>
            </a:r>
          </a:p>
          <a:p>
            <a:pPr indent="256032">
              <a:buNone/>
            </a:pPr>
            <a:r>
              <a:rPr lang="ru-RU" sz="2400" dirty="0" smtClean="0"/>
              <a:t>Поддерживать ребенка – значит верить в него. Опираться на сильные стороны ребенка, избегать подчеркивания промахов, проявлять веру в ребенка, создать дома атмосферу дружелюбия и уважения.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Задачи родителей в период подготовки к ГИА: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Питание ребенка</a:t>
            </a:r>
            <a:endParaRPr lang="ru-RU" sz="3600" dirty="0"/>
          </a:p>
        </p:txBody>
      </p:sp>
      <p:pic>
        <p:nvPicPr>
          <p:cNvPr id="9" name="Содержимое 8" descr="101154_shu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2857520" cy="2000264"/>
          </a:xfrm>
        </p:spPr>
      </p:pic>
      <p:pic>
        <p:nvPicPr>
          <p:cNvPr id="14" name="Рисунок 13" descr="101154_shu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7166"/>
            <a:ext cx="3229406" cy="2414877"/>
          </a:xfrm>
          <a:prstGeom prst="rect">
            <a:avLst/>
          </a:prstGeom>
        </p:spPr>
      </p:pic>
      <p:pic>
        <p:nvPicPr>
          <p:cNvPr id="15" name="Рисунок 14" descr="pDh5HRraGYBQdgmmd7P0c8njH9VmEw7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071810"/>
            <a:ext cx="4929222" cy="3214690"/>
          </a:xfrm>
          <a:prstGeom prst="rect">
            <a:avLst/>
          </a:prstGeom>
        </p:spPr>
      </p:pic>
      <p:pic>
        <p:nvPicPr>
          <p:cNvPr id="17" name="Рисунок 16" descr="X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786190"/>
            <a:ext cx="2833707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Пробежать глазами весь тест, чтобы увидеть, какого типа задания в нем содержатся, это поможет настроиться на работу; </a:t>
            </a:r>
          </a:p>
          <a:p>
            <a:r>
              <a:rPr lang="ru-RU" dirty="0" smtClean="0"/>
              <a:t>Внимательно прочитать вопрос до конца и понять его смысл (характерная ошибка во время тестирования - не дочитав до конца, по первым словам уже предполагают ответ и торопятся его вписать);</a:t>
            </a:r>
          </a:p>
          <a:p>
            <a:r>
              <a:rPr lang="ru-RU" dirty="0" smtClean="0"/>
              <a:t>Если не знаешь ответа на вопрос или не уверен, пропусти его и отметь, чтобы потом к нему вернуться.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Советы детям перед экзаменом: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185738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93</Words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  ПСИХОЛОГИЧЕСКОЕ СОСТОЯНИЕ ВЫПУСКНИКА В ПЕРИОД ПРОХОЖДЕНИЯ ГИА</vt:lpstr>
      <vt:lpstr> Задачи родителей в период подготовки к ГИА:</vt:lpstr>
      <vt:lpstr>Питание ребенка</vt:lpstr>
      <vt:lpstr>Советы детям перед экзаменом: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СОСТОЯНИЕ ВЫПУСКНИКА В ПЕРИОД ПРОХОЖДЕНИЯ ГИА</dc:title>
  <dc:creator>кабинет 59</dc:creator>
  <cp:lastModifiedBy>user</cp:lastModifiedBy>
  <cp:revision>15</cp:revision>
  <dcterms:created xsi:type="dcterms:W3CDTF">2021-04-27T08:08:09Z</dcterms:created>
  <dcterms:modified xsi:type="dcterms:W3CDTF">2021-04-29T07:48:44Z</dcterms:modified>
</cp:coreProperties>
</file>